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19456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20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FE6"/>
    <a:srgbClr val="EBFFFF"/>
    <a:srgbClr val="CCFFFF"/>
    <a:srgbClr val="99FFCC"/>
    <a:srgbClr val="990033"/>
    <a:srgbClr val="DDF2FF"/>
    <a:srgbClr val="FFE46F"/>
    <a:srgbClr val="78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 autoAdjust="0"/>
  </p:normalViewPr>
  <p:slideViewPr>
    <p:cSldViewPr>
      <p:cViewPr varScale="1">
        <p:scale>
          <a:sx n="28" d="100"/>
          <a:sy n="28" d="100"/>
        </p:scale>
        <p:origin x="156" y="252"/>
      </p:cViewPr>
      <p:guideLst>
        <p:guide orient="horz" pos="6912"/>
        <p:guide pos="120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19" y="6816725"/>
            <a:ext cx="32644164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637" y="12436475"/>
            <a:ext cx="26883528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45C41-8791-41C6-8A42-6515CFD63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C245F-0B39-4EA3-8BEE-0EEB8DA64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10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193" y="877888"/>
            <a:ext cx="8640954" cy="18726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330" y="877888"/>
            <a:ext cx="25761913" cy="18726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FB014-7605-4498-AB43-537DE4FF8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17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E2C8F-70BF-4433-A9B5-61F02836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3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85" y="14101764"/>
            <a:ext cx="32644163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885" y="9301163"/>
            <a:ext cx="32644163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B87BD-6B3D-4707-87EA-F5D7AA723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0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330" y="5119688"/>
            <a:ext cx="17201434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3712" y="5119688"/>
            <a:ext cx="17201434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7F27A-7278-4AD2-898C-F42772BFE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16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54" y="879475"/>
            <a:ext cx="3456549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54" y="4911725"/>
            <a:ext cx="16970069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54" y="6959600"/>
            <a:ext cx="16970069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371" y="4911725"/>
            <a:ext cx="16976776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371" y="6959600"/>
            <a:ext cx="16976776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3C1E2-EA20-42DF-BA35-EDD0D7BE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53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AAAC0-85A0-4A2D-96B4-7919FE5CD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7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EE6B1-B6C8-4735-890E-4C2ED0B47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1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54" y="873126"/>
            <a:ext cx="12636179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09" y="873126"/>
            <a:ext cx="21469938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54" y="4592638"/>
            <a:ext cx="12636179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6296-15C5-4580-886E-B8C662263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97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723" y="15362239"/>
            <a:ext cx="23042544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723" y="1960563"/>
            <a:ext cx="23042544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723" y="17175163"/>
            <a:ext cx="23042544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25FB6-DC7B-4D3A-9B94-FAAE47A3D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60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877888"/>
            <a:ext cx="345646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5119688"/>
            <a:ext cx="34564638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19985038"/>
            <a:ext cx="8961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19985038"/>
            <a:ext cx="121618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19985038"/>
            <a:ext cx="8961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fld id="{B13CE48B-76B3-4421-A1E5-E0DD8F6D8B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2971800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528638"/>
            <a:ext cx="5464175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84048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4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3309938"/>
            <a:ext cx="7466013" cy="7826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40375" y="16197263"/>
            <a:ext cx="7464425" cy="784225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0" y="3309938"/>
            <a:ext cx="7467600" cy="7826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0" y="3309938"/>
            <a:ext cx="7466013" cy="7826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0" y="3309938"/>
            <a:ext cx="7466013" cy="7826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40375" y="3309938"/>
            <a:ext cx="7464425" cy="7826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7645400" y="10580688"/>
            <a:ext cx="7467600" cy="784225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44500" y="4441825"/>
            <a:ext cx="67564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18211800"/>
            <a:ext cx="7466013" cy="784225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7823200" y="11669713"/>
            <a:ext cx="7112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823200" y="4441825"/>
            <a:ext cx="7112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5644813" y="4354513"/>
            <a:ext cx="7291387" cy="1936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23202900" y="18288000"/>
            <a:ext cx="7466013" cy="784225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3558500" y="4529138"/>
            <a:ext cx="6756400" cy="155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1292800" y="4441825"/>
            <a:ext cx="66675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1203900" y="17330738"/>
            <a:ext cx="68453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83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Wange, Christopher</cp:lastModifiedBy>
  <cp:revision>21</cp:revision>
  <dcterms:created xsi:type="dcterms:W3CDTF">2004-07-27T21:05:42Z</dcterms:created>
  <dcterms:modified xsi:type="dcterms:W3CDTF">2017-05-23T14:59:03Z</dcterms:modified>
</cp:coreProperties>
</file>