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1813" indent="-746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5213" indent="-1508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98613" indent="-2270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2013" indent="-303213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3"/>
    <a:srgbClr val="FFFFD1"/>
    <a:srgbClr val="FFFF99"/>
    <a:srgbClr val="FEFDC6"/>
    <a:srgbClr val="FFECC5"/>
    <a:srgbClr val="33CC33"/>
    <a:srgbClr val="78002F"/>
    <a:srgbClr val="F8E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1406" y="38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8" y="11930659"/>
            <a:ext cx="43526428" cy="8231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4" y="21762444"/>
            <a:ext cx="35846455" cy="9815115"/>
          </a:xfrm>
        </p:spPr>
        <p:txBody>
          <a:bodyPr/>
          <a:lstStyle>
            <a:lvl1pPr marL="0" indent="0" algn="ctr">
              <a:buNone/>
              <a:defRPr/>
            </a:lvl1pPr>
            <a:lvl2pPr marL="400061" indent="0" algn="ctr">
              <a:buNone/>
              <a:defRPr/>
            </a:lvl2pPr>
            <a:lvl3pPr marL="800123" indent="0" algn="ctr">
              <a:buNone/>
              <a:defRPr/>
            </a:lvl3pPr>
            <a:lvl4pPr marL="1200184" indent="0" algn="ctr">
              <a:buNone/>
              <a:defRPr/>
            </a:lvl4pPr>
            <a:lvl5pPr marL="1600246" indent="0" algn="ctr">
              <a:buNone/>
              <a:defRPr/>
            </a:lvl5pPr>
            <a:lvl6pPr marL="2000307" indent="0" algn="ctr">
              <a:buNone/>
              <a:defRPr/>
            </a:lvl6pPr>
            <a:lvl7pPr marL="2400369" indent="0" algn="ctr">
              <a:buNone/>
              <a:defRPr/>
            </a:lvl7pPr>
            <a:lvl8pPr marL="2800430" indent="0" algn="ctr">
              <a:buNone/>
              <a:defRPr/>
            </a:lvl8pPr>
            <a:lvl9pPr marL="320049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DEA9-B959-479A-A6E9-21100FCA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1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97D1-BBA2-4463-9626-C1F159B44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6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629" y="1537692"/>
            <a:ext cx="11522428" cy="327693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8345" y="1537692"/>
            <a:ext cx="34330217" cy="327693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EC77-961E-4CE5-9269-C0FE24E66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6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A736-540C-493F-AD6E-6F5058972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4678085"/>
            <a:ext cx="43526428" cy="762873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6277035"/>
            <a:ext cx="43526428" cy="8401050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61" indent="0">
              <a:buNone/>
              <a:defRPr sz="1575"/>
            </a:lvl2pPr>
            <a:lvl3pPr marL="800123" indent="0">
              <a:buNone/>
              <a:defRPr sz="1400"/>
            </a:lvl3pPr>
            <a:lvl4pPr marL="1200184" indent="0">
              <a:buNone/>
              <a:defRPr sz="1225"/>
            </a:lvl4pPr>
            <a:lvl5pPr marL="1600246" indent="0">
              <a:buNone/>
              <a:defRPr sz="1225"/>
            </a:lvl5pPr>
            <a:lvl6pPr marL="2000307" indent="0">
              <a:buNone/>
              <a:defRPr sz="1225"/>
            </a:lvl6pPr>
            <a:lvl7pPr marL="2400369" indent="0">
              <a:buNone/>
              <a:defRPr sz="1225"/>
            </a:lvl7pPr>
            <a:lvl8pPr marL="2800430" indent="0">
              <a:buNone/>
              <a:defRPr sz="1225"/>
            </a:lvl8pPr>
            <a:lvl9pPr marL="3200491" indent="0">
              <a:buNone/>
              <a:defRPr sz="12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FFB6-7BF8-4E38-9F7B-BB8CAECB0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25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8345" y="8960842"/>
            <a:ext cx="22926322" cy="25346223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1734" y="8960842"/>
            <a:ext cx="22926322" cy="25346223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DF06-FB71-471B-B570-916C88EBE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07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537692"/>
            <a:ext cx="4608477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6" y="8596908"/>
            <a:ext cx="22625050" cy="35823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61" indent="0">
              <a:buNone/>
              <a:defRPr sz="1750" b="1"/>
            </a:lvl2pPr>
            <a:lvl3pPr marL="800123" indent="0">
              <a:buNone/>
              <a:defRPr sz="1575" b="1"/>
            </a:lvl3pPr>
            <a:lvl4pPr marL="1200184" indent="0">
              <a:buNone/>
              <a:defRPr sz="1400" b="1"/>
            </a:lvl4pPr>
            <a:lvl5pPr marL="1600246" indent="0">
              <a:buNone/>
              <a:defRPr sz="1400" b="1"/>
            </a:lvl5pPr>
            <a:lvl6pPr marL="2000307" indent="0">
              <a:buNone/>
              <a:defRPr sz="1400" b="1"/>
            </a:lvl6pPr>
            <a:lvl7pPr marL="2400369" indent="0">
              <a:buNone/>
              <a:defRPr sz="1400" b="1"/>
            </a:lvl7pPr>
            <a:lvl8pPr marL="2800430" indent="0">
              <a:buNone/>
              <a:defRPr sz="1400" b="1"/>
            </a:lvl8pPr>
            <a:lvl9pPr marL="320049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6" y="12179301"/>
            <a:ext cx="22625050" cy="22127765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29" y="8596908"/>
            <a:ext cx="22632460" cy="358239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61" indent="0">
              <a:buNone/>
              <a:defRPr sz="1750" b="1"/>
            </a:lvl2pPr>
            <a:lvl3pPr marL="800123" indent="0">
              <a:buNone/>
              <a:defRPr sz="1575" b="1"/>
            </a:lvl3pPr>
            <a:lvl4pPr marL="1200184" indent="0">
              <a:buNone/>
              <a:defRPr sz="1400" b="1"/>
            </a:lvl4pPr>
            <a:lvl5pPr marL="1600246" indent="0">
              <a:buNone/>
              <a:defRPr sz="1400" b="1"/>
            </a:lvl5pPr>
            <a:lvl6pPr marL="2000307" indent="0">
              <a:buNone/>
              <a:defRPr sz="1400" b="1"/>
            </a:lvl6pPr>
            <a:lvl7pPr marL="2400369" indent="0">
              <a:buNone/>
              <a:defRPr sz="1400" b="1"/>
            </a:lvl7pPr>
            <a:lvl8pPr marL="2800430" indent="0">
              <a:buNone/>
              <a:defRPr sz="1400" b="1"/>
            </a:lvl8pPr>
            <a:lvl9pPr marL="320049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29" y="12179301"/>
            <a:ext cx="22632460" cy="22127765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E22C-7968-4A1D-9863-A8055DB7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7374-E5BE-4C46-B1EC-4887A32F6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F9B5-A784-4696-A465-390FBC1DA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529359"/>
            <a:ext cx="16846550" cy="6507758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529359"/>
            <a:ext cx="28625800" cy="32777708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6" y="8037115"/>
            <a:ext cx="16846550" cy="26269950"/>
          </a:xfrm>
        </p:spPr>
        <p:txBody>
          <a:bodyPr/>
          <a:lstStyle>
            <a:lvl1pPr marL="0" indent="0">
              <a:buNone/>
              <a:defRPr sz="1225"/>
            </a:lvl1pPr>
            <a:lvl2pPr marL="400061" indent="0">
              <a:buNone/>
              <a:defRPr sz="1050"/>
            </a:lvl2pPr>
            <a:lvl3pPr marL="800123" indent="0">
              <a:buNone/>
              <a:defRPr sz="875"/>
            </a:lvl3pPr>
            <a:lvl4pPr marL="1200184" indent="0">
              <a:buNone/>
              <a:defRPr sz="788"/>
            </a:lvl4pPr>
            <a:lvl5pPr marL="1600246" indent="0">
              <a:buNone/>
              <a:defRPr sz="788"/>
            </a:lvl5pPr>
            <a:lvl6pPr marL="2000307" indent="0">
              <a:buNone/>
              <a:defRPr sz="788"/>
            </a:lvl6pPr>
            <a:lvl7pPr marL="2400369" indent="0">
              <a:buNone/>
              <a:defRPr sz="788"/>
            </a:lvl7pPr>
            <a:lvl8pPr marL="2800430" indent="0">
              <a:buNone/>
              <a:defRPr sz="788"/>
            </a:lvl8pPr>
            <a:lvl9pPr marL="3200491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8EB1-68F6-4D06-B048-E9A7BD851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4" y="26883916"/>
            <a:ext cx="30724828" cy="3172619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4" y="3430985"/>
            <a:ext cx="30724828" cy="23043159"/>
          </a:xfrm>
        </p:spPr>
        <p:txBody>
          <a:bodyPr/>
          <a:lstStyle>
            <a:lvl1pPr marL="0" indent="0">
              <a:buNone/>
              <a:defRPr sz="2800"/>
            </a:lvl1pPr>
            <a:lvl2pPr marL="400061" indent="0">
              <a:buNone/>
              <a:defRPr sz="2450"/>
            </a:lvl2pPr>
            <a:lvl3pPr marL="800123" indent="0">
              <a:buNone/>
              <a:defRPr sz="2100"/>
            </a:lvl3pPr>
            <a:lvl4pPr marL="1200184" indent="0">
              <a:buNone/>
              <a:defRPr sz="1750"/>
            </a:lvl4pPr>
            <a:lvl5pPr marL="1600246" indent="0">
              <a:buNone/>
              <a:defRPr sz="1750"/>
            </a:lvl5pPr>
            <a:lvl6pPr marL="2000307" indent="0">
              <a:buNone/>
              <a:defRPr sz="1750"/>
            </a:lvl6pPr>
            <a:lvl7pPr marL="2400369" indent="0">
              <a:buNone/>
              <a:defRPr sz="1750"/>
            </a:lvl7pPr>
            <a:lvl8pPr marL="2800430" indent="0">
              <a:buNone/>
              <a:defRPr sz="1750"/>
            </a:lvl8pPr>
            <a:lvl9pPr marL="3200491" indent="0">
              <a:buNone/>
              <a:defRPr sz="175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4" y="30056535"/>
            <a:ext cx="30724828" cy="4507509"/>
          </a:xfrm>
        </p:spPr>
        <p:txBody>
          <a:bodyPr/>
          <a:lstStyle>
            <a:lvl1pPr marL="0" indent="0">
              <a:buNone/>
              <a:defRPr sz="1225"/>
            </a:lvl1pPr>
            <a:lvl2pPr marL="400061" indent="0">
              <a:buNone/>
              <a:defRPr sz="1050"/>
            </a:lvl2pPr>
            <a:lvl3pPr marL="800123" indent="0">
              <a:buNone/>
              <a:defRPr sz="875"/>
            </a:lvl3pPr>
            <a:lvl4pPr marL="1200184" indent="0">
              <a:buNone/>
              <a:defRPr sz="788"/>
            </a:lvl4pPr>
            <a:lvl5pPr marL="1600246" indent="0">
              <a:buNone/>
              <a:defRPr sz="788"/>
            </a:lvl5pPr>
            <a:lvl6pPr marL="2000307" indent="0">
              <a:buNone/>
              <a:defRPr sz="788"/>
            </a:lvl6pPr>
            <a:lvl7pPr marL="2400369" indent="0">
              <a:buNone/>
              <a:defRPr sz="788"/>
            </a:lvl7pPr>
            <a:lvl8pPr marL="2800430" indent="0">
              <a:buNone/>
              <a:defRPr sz="788"/>
            </a:lvl8pPr>
            <a:lvl9pPr marL="3200491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02AB-B0C4-4615-9119-938FE3A7C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78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7463" y="1536700"/>
            <a:ext cx="460914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7463" y="8959850"/>
            <a:ext cx="46091475" cy="2534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7463" y="34972625"/>
            <a:ext cx="1195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63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2663" y="34972625"/>
            <a:ext cx="16221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63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5063" y="34972625"/>
            <a:ext cx="1195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63"/>
            </a:lvl1pPr>
          </a:lstStyle>
          <a:p>
            <a:pPr>
              <a:defRPr/>
            </a:pPr>
            <a:fld id="{7BCB293E-C005-465C-8011-3A9D435F02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51206400" cy="4000500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063" smtClean="0"/>
          </a:p>
        </p:txBody>
      </p:sp>
      <p:pic>
        <p:nvPicPr>
          <p:cNvPr id="1032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790575"/>
            <a:ext cx="7085012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2pPr>
      <a:lvl3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3pPr>
      <a:lvl4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4pPr>
      <a:lvl5pPr algn="ctr" defTabSz="3838575" rtl="0" eaLnBrk="0" fontAlgn="base" hangingPunct="0">
        <a:spcBef>
          <a:spcPct val="0"/>
        </a:spcBef>
        <a:spcAft>
          <a:spcPct val="0"/>
        </a:spcAft>
        <a:defRPr sz="18500">
          <a:solidFill>
            <a:schemeClr val="tx2"/>
          </a:solidFill>
          <a:latin typeface="Arial" charset="0"/>
        </a:defRPr>
      </a:lvl5pPr>
      <a:lvl6pPr marL="400061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6pPr>
      <a:lvl7pPr marL="800123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7pPr>
      <a:lvl8pPr marL="1200184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8pPr>
      <a:lvl9pPr marL="1600246" algn="ctr" defTabSz="3840869" rtl="0" fontAlgn="base">
        <a:spcBef>
          <a:spcPct val="0"/>
        </a:spcBef>
        <a:spcAft>
          <a:spcPct val="0"/>
        </a:spcAft>
        <a:defRPr sz="18551">
          <a:solidFill>
            <a:schemeClr val="tx2"/>
          </a:solidFill>
          <a:latin typeface="Arial" charset="0"/>
        </a:defRPr>
      </a:lvl9pPr>
    </p:titleStyle>
    <p:bodyStyle>
      <a:lvl1pPr marL="1438275" indent="-1438275" algn="l" defTabSz="3838575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  <a:cs typeface="+mn-cs"/>
        </a:defRPr>
      </a:lvl1pPr>
      <a:lvl2pPr marL="3119438" indent="-1200150" algn="l" defTabSz="3838575" rtl="0" eaLnBrk="0" fontAlgn="base" hangingPunct="0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800600" indent="-958850" algn="l" defTabSz="3838575" rtl="0" eaLnBrk="0" fontAlgn="base" hangingPunct="0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</a:defRPr>
      </a:lvl3pPr>
      <a:lvl4pPr marL="6719888" indent="-958850" algn="l" defTabSz="3838575" rtl="0" eaLnBrk="0" fontAlgn="base" hangingPunct="0">
        <a:spcBef>
          <a:spcPct val="20000"/>
        </a:spcBef>
        <a:spcAft>
          <a:spcPct val="0"/>
        </a:spcAft>
        <a:buChar char="–"/>
        <a:defRPr sz="8400">
          <a:solidFill>
            <a:schemeClr val="tx1"/>
          </a:solidFill>
          <a:latin typeface="+mn-lt"/>
        </a:defRPr>
      </a:lvl4pPr>
      <a:lvl5pPr marL="8639175" indent="-958850" algn="l" defTabSz="3838575" rtl="0" eaLnBrk="0" fontAlgn="base" hangingPunct="0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5pPr>
      <a:lvl6pPr marL="9041667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6pPr>
      <a:lvl7pPr marL="9441729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7pPr>
      <a:lvl8pPr marL="9841790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8pPr>
      <a:lvl9pPr marL="10241851" indent="-959870" algn="l" defTabSz="3840869" rtl="0" fontAlgn="base">
        <a:spcBef>
          <a:spcPct val="20000"/>
        </a:spcBef>
        <a:spcAft>
          <a:spcPct val="0"/>
        </a:spcAft>
        <a:buChar char="»"/>
        <a:defRPr sz="8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61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23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4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46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307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69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430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91" algn="l" defTabSz="80012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8611850" y="0"/>
            <a:ext cx="213931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 anchor="ctr"/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9188" b="1">
                <a:solidFill>
                  <a:schemeClr val="bg1"/>
                </a:solidFill>
              </a:rPr>
              <a:t>Your Poster Title Here</a:t>
            </a:r>
          </a:p>
          <a:p>
            <a:pPr algn="ctr" eaLnBrk="1" hangingPunct="1">
              <a:defRPr/>
            </a:pPr>
            <a:r>
              <a:rPr lang="en-US" altLang="en-US" sz="3675" b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defRPr/>
            </a:pPr>
            <a:r>
              <a:rPr lang="en-US" altLang="en-US" sz="3675" b="1">
                <a:solidFill>
                  <a:schemeClr val="bg1"/>
                </a:solidFill>
              </a:rPr>
              <a:t>Your institution name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1588" y="37180838"/>
            <a:ext cx="51207988" cy="1174750"/>
          </a:xfrm>
          <a:prstGeom prst="rect">
            <a:avLst/>
          </a:prstGeom>
          <a:solidFill>
            <a:srgbClr val="780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063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7413288" y="6937375"/>
            <a:ext cx="16298862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7413288" y="5387975"/>
            <a:ext cx="16298862" cy="960438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Methods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7413288" y="21220113"/>
            <a:ext cx="16298862" cy="9604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Results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7413288" y="22647275"/>
            <a:ext cx="16298862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403225" y="6937375"/>
            <a:ext cx="16298863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403225" y="5387975"/>
            <a:ext cx="16298863" cy="960438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Introduction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03225" y="21220113"/>
            <a:ext cx="16298863" cy="9604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Objectives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03225" y="22647275"/>
            <a:ext cx="16298863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 You can change your font size to fit your own data.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4424938" y="5387975"/>
            <a:ext cx="16295687" cy="960438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Conclusion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34424938" y="21220113"/>
            <a:ext cx="16295687" cy="960437"/>
          </a:xfrm>
          <a:prstGeom prst="rect">
            <a:avLst/>
          </a:prstGeom>
          <a:solidFill>
            <a:srgbClr val="7800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0018" tIns="70009" rIns="140018" bIns="70009" anchor="ctr"/>
          <a:lstStyle>
            <a:lvl1pPr defTabSz="4389438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0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600" b="1">
                <a:solidFill>
                  <a:schemeClr val="bg1"/>
                </a:solidFill>
              </a:rPr>
              <a:t>References</a:t>
            </a:r>
            <a:endParaRPr lang="en-US" altLang="en-US" sz="2100" b="1">
              <a:solidFill>
                <a:schemeClr val="bg1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4424938" y="6937375"/>
            <a:ext cx="16295687" cy="697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34424938" y="22647275"/>
            <a:ext cx="16295687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018" tIns="70009" rIns="140018" bIns="70009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063" dirty="0"/>
              <a:t>Insert your own text here.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06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 36 by 48 tall</dc:title>
  <dc:creator>Cindy Kranz</dc:creator>
  <cp:lastModifiedBy>Stubenvoll, Scott</cp:lastModifiedBy>
  <cp:revision>15</cp:revision>
  <dcterms:created xsi:type="dcterms:W3CDTF">2004-07-27T20:30:49Z</dcterms:created>
  <dcterms:modified xsi:type="dcterms:W3CDTF">2017-05-22T19:32:06Z</dcterms:modified>
</cp:coreProperties>
</file>