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3"/>
    <a:srgbClr val="FFFFD1"/>
    <a:srgbClr val="FFFF99"/>
    <a:srgbClr val="FEFDC6"/>
    <a:srgbClr val="FFECC5"/>
    <a:srgbClr val="33CC33"/>
    <a:srgbClr val="78002F"/>
    <a:srgbClr val="F8E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178" y="174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13635038"/>
            <a:ext cx="27981275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24871363"/>
            <a:ext cx="23044150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171FD-5495-4476-B92A-0A2A76924C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58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BC28B-7135-417A-91EA-89B839F0B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54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1757363"/>
            <a:ext cx="7407275" cy="37450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4650" y="1757363"/>
            <a:ext cx="22069425" cy="37450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C9F35-E242-4957-86ED-39CAA22EE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77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5ACC7-8A46-4A63-BDFA-F7C22A49E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75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3525"/>
            <a:ext cx="27981275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2325"/>
            <a:ext cx="27981275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7ABC1-34A7-4001-8B5F-DA1FD22E29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17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465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1650C-53CF-4868-95F1-99C603BA4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83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9825038"/>
            <a:ext cx="14544675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13919200"/>
            <a:ext cx="14544675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9825038"/>
            <a:ext cx="14549438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13919200"/>
            <a:ext cx="14549438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94B37-2B7D-4069-8DA6-4177BE7A3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93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066B4-4EFF-4719-8943-DF07E3036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3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6707A-F00F-41B6-9CE6-51B3F488B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73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47838"/>
            <a:ext cx="10829925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747838"/>
            <a:ext cx="184023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9185275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B7149-B7C8-4D31-94F0-3E1837B7A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1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30724475"/>
            <a:ext cx="19751675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3921125"/>
            <a:ext cx="19751675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34350325"/>
            <a:ext cx="19751675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9D170-E78F-40FA-99A9-7472E7F97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4650" y="1757363"/>
            <a:ext cx="296291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4650" y="10240963"/>
            <a:ext cx="29629100" cy="289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4650" y="39970075"/>
            <a:ext cx="7683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>
              <a:defRPr sz="67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850" y="39970075"/>
            <a:ext cx="10426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>
              <a:defRPr sz="67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0250" y="39970075"/>
            <a:ext cx="7683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>
              <a:defRPr sz="6700"/>
            </a:lvl1pPr>
          </a:lstStyle>
          <a:p>
            <a:fld id="{C5AD25F6-B6EA-443E-B27B-5B4124D3055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2918400" cy="4572000"/>
          </a:xfrm>
          <a:prstGeom prst="rect">
            <a:avLst/>
          </a:prstGeom>
          <a:solidFill>
            <a:srgbClr val="780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32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903288"/>
            <a:ext cx="7577137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9pPr>
    </p:titleStyle>
    <p:bodyStyle>
      <a:lvl1pPr marL="1644650" indent="-1644650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7113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81913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8467725" y="0"/>
            <a:ext cx="244506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500" b="1">
                <a:solidFill>
                  <a:schemeClr val="bg1"/>
                </a:solidFill>
              </a:rPr>
              <a:t>Your Poster Title Here</a:t>
            </a:r>
          </a:p>
          <a:p>
            <a:pPr algn="ctr" eaLnBrk="1" hangingPunct="1"/>
            <a:r>
              <a:rPr lang="en-US" altLang="en-US" sz="4200" b="1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/>
            <a:r>
              <a:rPr lang="en-US" altLang="en-US" sz="4200" b="1">
                <a:solidFill>
                  <a:schemeClr val="bg1"/>
                </a:solidFill>
              </a:rPr>
              <a:t>Your institution name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2549763"/>
            <a:ext cx="32908875" cy="1341437"/>
          </a:xfrm>
          <a:prstGeom prst="rect">
            <a:avLst/>
          </a:prstGeom>
          <a:solidFill>
            <a:srgbClr val="780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914400" y="5241925"/>
            <a:ext cx="15084425" cy="1098550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Introduction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16916400" y="5241925"/>
            <a:ext cx="15084425" cy="1098550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914400" y="16946563"/>
            <a:ext cx="15084425" cy="1096962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6916400" y="31454725"/>
            <a:ext cx="15084425" cy="1098550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16916400" y="14995525"/>
            <a:ext cx="15084425" cy="1098550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914400" y="26944638"/>
            <a:ext cx="15084425" cy="1096962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60020" tIns="80010" rIns="160020" bIns="80010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219200" y="6827838"/>
            <a:ext cx="14173200" cy="949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own text here.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1219200" y="18532475"/>
            <a:ext cx="14325600" cy="842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1371600" y="28528963"/>
            <a:ext cx="13868400" cy="949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17221200" y="6705600"/>
            <a:ext cx="14478000" cy="869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2" name="Text Box 24"/>
          <p:cNvSpPr txBox="1">
            <a:spLocks noChangeArrowheads="1"/>
          </p:cNvSpPr>
          <p:nvPr/>
        </p:nvSpPr>
        <p:spPr bwMode="auto">
          <a:xfrm>
            <a:off x="17284700" y="16581438"/>
            <a:ext cx="14325600" cy="1109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3" name="Text Box 25"/>
          <p:cNvSpPr txBox="1">
            <a:spLocks noChangeArrowheads="1"/>
          </p:cNvSpPr>
          <p:nvPr/>
        </p:nvSpPr>
        <p:spPr bwMode="auto">
          <a:xfrm>
            <a:off x="17068800" y="33040638"/>
            <a:ext cx="147828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go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57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A 36 by 48 tall</dc:title>
  <dc:creator>Cindy Kranz</dc:creator>
  <cp:lastModifiedBy>Wange, Christopher</cp:lastModifiedBy>
  <cp:revision>11</cp:revision>
  <dcterms:created xsi:type="dcterms:W3CDTF">2004-07-27T20:30:49Z</dcterms:created>
  <dcterms:modified xsi:type="dcterms:W3CDTF">2017-05-23T14:57:49Z</dcterms:modified>
</cp:coreProperties>
</file>